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530" r:id="rId2"/>
    <p:sldId id="492" r:id="rId3"/>
    <p:sldId id="494" r:id="rId4"/>
    <p:sldId id="495" r:id="rId5"/>
    <p:sldId id="496" r:id="rId6"/>
    <p:sldId id="493" r:id="rId7"/>
    <p:sldId id="506" r:id="rId8"/>
    <p:sldId id="497" r:id="rId9"/>
    <p:sldId id="504" r:id="rId10"/>
    <p:sldId id="499" r:id="rId11"/>
    <p:sldId id="500" r:id="rId12"/>
    <p:sldId id="502" r:id="rId13"/>
    <p:sldId id="503" r:id="rId14"/>
    <p:sldId id="398" r:id="rId15"/>
    <p:sldId id="538" r:id="rId16"/>
    <p:sldId id="539" r:id="rId17"/>
    <p:sldId id="540" r:id="rId1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6D4818-99CD-4A6D-AB4F-97CC1103425F}">
          <p14:sldIdLst>
            <p14:sldId id="530"/>
            <p14:sldId id="492"/>
            <p14:sldId id="494"/>
            <p14:sldId id="495"/>
            <p14:sldId id="496"/>
            <p14:sldId id="493"/>
            <p14:sldId id="506"/>
            <p14:sldId id="497"/>
            <p14:sldId id="504"/>
            <p14:sldId id="499"/>
            <p14:sldId id="500"/>
            <p14:sldId id="502"/>
            <p14:sldId id="503"/>
          </p14:sldIdLst>
        </p14:section>
        <p14:section name="Attention &amp; tranformers" id="{A8D5DC99-2085-430C-9FEC-C9A0200733F1}">
          <p14:sldIdLst>
            <p14:sldId id="398"/>
            <p14:sldId id="538"/>
            <p14:sldId id="539"/>
            <p14:sldId id="5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>
        <p:scale>
          <a:sx n="66" d="100"/>
          <a:sy n="66" d="100"/>
        </p:scale>
        <p:origin x="966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A91D37DD-BF53-4A7E-8835-5DDD61B36686}"/>
    <pc:docChg chg="custSel modSld">
      <pc:chgData name="Robbin Bouwmeester" userId="1dbfebabfc25a55a" providerId="LiveId" clId="{A91D37DD-BF53-4A7E-8835-5DDD61B36686}" dt="2024-11-22T10:39:18.352" v="89" actId="478"/>
      <pc:docMkLst>
        <pc:docMk/>
      </pc:docMkLst>
      <pc:sldChg chg="delSp mod">
        <pc:chgData name="Robbin Bouwmeester" userId="1dbfebabfc25a55a" providerId="LiveId" clId="{A91D37DD-BF53-4A7E-8835-5DDD61B36686}" dt="2024-11-22T10:38:34.147" v="50" actId="478"/>
        <pc:sldMkLst>
          <pc:docMk/>
          <pc:sldMk cId="3995437273" sldId="392"/>
        </pc:sldMkLst>
        <pc:spChg chg="del">
          <ac:chgData name="Robbin Bouwmeester" userId="1dbfebabfc25a55a" providerId="LiveId" clId="{A91D37DD-BF53-4A7E-8835-5DDD61B36686}" dt="2024-11-22T10:38:34.147" v="50" actId="478"/>
          <ac:spMkLst>
            <pc:docMk/>
            <pc:sldMk cId="3995437273" sldId="392"/>
            <ac:spMk id="7" creationId="{65D7F701-744C-B705-6A65-CDB25F5AC591}"/>
          </ac:spMkLst>
        </pc:spChg>
        <pc:picChg chg="del">
          <ac:chgData name="Robbin Bouwmeester" userId="1dbfebabfc25a55a" providerId="LiveId" clId="{A91D37DD-BF53-4A7E-8835-5DDD61B36686}" dt="2024-11-22T10:38:33.035" v="48" actId="478"/>
          <ac:picMkLst>
            <pc:docMk/>
            <pc:sldMk cId="3995437273" sldId="392"/>
            <ac:picMk id="8" creationId="{84AFC31F-7206-4B76-1236-18CBB55EF5BF}"/>
          </ac:picMkLst>
        </pc:picChg>
        <pc:cxnChg chg="del">
          <ac:chgData name="Robbin Bouwmeester" userId="1dbfebabfc25a55a" providerId="LiveId" clId="{A91D37DD-BF53-4A7E-8835-5DDD61B36686}" dt="2024-11-22T10:38:33.442" v="49" actId="478"/>
          <ac:cxnSpMkLst>
            <pc:docMk/>
            <pc:sldMk cId="3995437273" sldId="392"/>
            <ac:cxnSpMk id="9" creationId="{3C44ACD8-39D9-0D2A-60E7-90D1FECD5CD7}"/>
          </ac:cxnSpMkLst>
        </pc:cxnChg>
      </pc:sldChg>
      <pc:sldChg chg="delSp mod">
        <pc:chgData name="Robbin Bouwmeester" userId="1dbfebabfc25a55a" providerId="LiveId" clId="{A91D37DD-BF53-4A7E-8835-5DDD61B36686}" dt="2024-11-22T10:38:37.046" v="53" actId="478"/>
        <pc:sldMkLst>
          <pc:docMk/>
          <pc:sldMk cId="1911454268" sldId="393"/>
        </pc:sldMkLst>
        <pc:spChg chg="del">
          <ac:chgData name="Robbin Bouwmeester" userId="1dbfebabfc25a55a" providerId="LiveId" clId="{A91D37DD-BF53-4A7E-8835-5DDD61B36686}" dt="2024-11-22T10:38:37.046" v="53" actId="478"/>
          <ac:spMkLst>
            <pc:docMk/>
            <pc:sldMk cId="1911454268" sldId="393"/>
            <ac:spMk id="9" creationId="{56BC1A0B-CD2A-A085-6BBF-D0570A542E2E}"/>
          </ac:spMkLst>
        </pc:spChg>
        <pc:picChg chg="del">
          <ac:chgData name="Robbin Bouwmeester" userId="1dbfebabfc25a55a" providerId="LiveId" clId="{A91D37DD-BF53-4A7E-8835-5DDD61B36686}" dt="2024-11-22T10:38:35.916" v="51" actId="478"/>
          <ac:picMkLst>
            <pc:docMk/>
            <pc:sldMk cId="1911454268" sldId="393"/>
            <ac:picMk id="10" creationId="{5AA3AAF8-6B23-102E-277A-C788332ECFDB}"/>
          </ac:picMkLst>
        </pc:picChg>
        <pc:cxnChg chg="del">
          <ac:chgData name="Robbin Bouwmeester" userId="1dbfebabfc25a55a" providerId="LiveId" clId="{A91D37DD-BF53-4A7E-8835-5DDD61B36686}" dt="2024-11-22T10:38:36.493" v="52" actId="478"/>
          <ac:cxnSpMkLst>
            <pc:docMk/>
            <pc:sldMk cId="1911454268" sldId="393"/>
            <ac:cxnSpMk id="11" creationId="{F99A3CA4-1F48-1ED9-8BAA-FD19FCC1724D}"/>
          </ac:cxnSpMkLst>
        </pc:cxnChg>
      </pc:sldChg>
      <pc:sldChg chg="delSp mod">
        <pc:chgData name="Robbin Bouwmeester" userId="1dbfebabfc25a55a" providerId="LiveId" clId="{A91D37DD-BF53-4A7E-8835-5DDD61B36686}" dt="2024-11-22T10:38:41.805" v="56" actId="478"/>
        <pc:sldMkLst>
          <pc:docMk/>
          <pc:sldMk cId="3841579634" sldId="397"/>
        </pc:sldMkLst>
        <pc:spChg chg="del">
          <ac:chgData name="Robbin Bouwmeester" userId="1dbfebabfc25a55a" providerId="LiveId" clId="{A91D37DD-BF53-4A7E-8835-5DDD61B36686}" dt="2024-11-22T10:38:41.805" v="56" actId="478"/>
          <ac:spMkLst>
            <pc:docMk/>
            <pc:sldMk cId="3841579634" sldId="397"/>
            <ac:spMk id="7" creationId="{EB382011-A728-393A-B676-92C5483A5712}"/>
          </ac:spMkLst>
        </pc:spChg>
        <pc:picChg chg="del">
          <ac:chgData name="Robbin Bouwmeester" userId="1dbfebabfc25a55a" providerId="LiveId" clId="{A91D37DD-BF53-4A7E-8835-5DDD61B36686}" dt="2024-11-22T10:38:40.902" v="54" actId="478"/>
          <ac:picMkLst>
            <pc:docMk/>
            <pc:sldMk cId="3841579634" sldId="397"/>
            <ac:picMk id="8" creationId="{C28B758A-8C8E-F50F-CD4C-2C3F1E785006}"/>
          </ac:picMkLst>
        </pc:picChg>
        <pc:cxnChg chg="del">
          <ac:chgData name="Robbin Bouwmeester" userId="1dbfebabfc25a55a" providerId="LiveId" clId="{A91D37DD-BF53-4A7E-8835-5DDD61B36686}" dt="2024-11-22T10:38:41.369" v="55" actId="478"/>
          <ac:cxnSpMkLst>
            <pc:docMk/>
            <pc:sldMk cId="3841579634" sldId="397"/>
            <ac:cxnSpMk id="9" creationId="{9A200540-8012-8707-EA51-13138380D663}"/>
          </ac:cxnSpMkLst>
        </pc:cxnChg>
      </pc:sldChg>
      <pc:sldChg chg="delSp mod">
        <pc:chgData name="Robbin Bouwmeester" userId="1dbfebabfc25a55a" providerId="LiveId" clId="{A91D37DD-BF53-4A7E-8835-5DDD61B36686}" dt="2024-11-22T10:38:45.036" v="59" actId="478"/>
        <pc:sldMkLst>
          <pc:docMk/>
          <pc:sldMk cId="2678036687" sldId="398"/>
        </pc:sldMkLst>
        <pc:spChg chg="del">
          <ac:chgData name="Robbin Bouwmeester" userId="1dbfebabfc25a55a" providerId="LiveId" clId="{A91D37DD-BF53-4A7E-8835-5DDD61B36686}" dt="2024-11-22T10:38:44.450" v="58" actId="478"/>
          <ac:spMkLst>
            <pc:docMk/>
            <pc:sldMk cId="2678036687" sldId="398"/>
            <ac:spMk id="3" creationId="{8F5AF734-0C29-A713-F8EF-486677CF6470}"/>
          </ac:spMkLst>
        </pc:spChg>
        <pc:picChg chg="del">
          <ac:chgData name="Robbin Bouwmeester" userId="1dbfebabfc25a55a" providerId="LiveId" clId="{A91D37DD-BF53-4A7E-8835-5DDD61B36686}" dt="2024-11-22T10:38:43.866" v="57" actId="478"/>
          <ac:picMkLst>
            <pc:docMk/>
            <pc:sldMk cId="2678036687" sldId="398"/>
            <ac:picMk id="6" creationId="{4414F7C9-E063-5648-7952-44243296AA92}"/>
          </ac:picMkLst>
        </pc:picChg>
        <pc:cxnChg chg="del">
          <ac:chgData name="Robbin Bouwmeester" userId="1dbfebabfc25a55a" providerId="LiveId" clId="{A91D37DD-BF53-4A7E-8835-5DDD61B36686}" dt="2024-11-22T10:38:45.036" v="59" actId="478"/>
          <ac:cxnSpMkLst>
            <pc:docMk/>
            <pc:sldMk cId="2678036687" sldId="398"/>
            <ac:cxnSpMk id="7" creationId="{AB751C19-D375-8F55-8D41-E4367723EC29}"/>
          </ac:cxnSpMkLst>
        </pc:cxnChg>
      </pc:sldChg>
      <pc:sldChg chg="delSp mod">
        <pc:chgData name="Robbin Bouwmeester" userId="1dbfebabfc25a55a" providerId="LiveId" clId="{A91D37DD-BF53-4A7E-8835-5DDD61B36686}" dt="2024-11-22T10:38:50.219" v="62" actId="478"/>
        <pc:sldMkLst>
          <pc:docMk/>
          <pc:sldMk cId="3687618680" sldId="399"/>
        </pc:sldMkLst>
        <pc:spChg chg="del">
          <ac:chgData name="Robbin Bouwmeester" userId="1dbfebabfc25a55a" providerId="LiveId" clId="{A91D37DD-BF53-4A7E-8835-5DDD61B36686}" dt="2024-11-22T10:38:48.989" v="61" actId="478"/>
          <ac:spMkLst>
            <pc:docMk/>
            <pc:sldMk cId="3687618680" sldId="399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48.420" v="60" actId="478"/>
          <ac:picMkLst>
            <pc:docMk/>
            <pc:sldMk cId="3687618680" sldId="399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0.219" v="62" actId="478"/>
          <ac:cxnSpMkLst>
            <pc:docMk/>
            <pc:sldMk cId="3687618680" sldId="399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7:45.478" v="5" actId="478"/>
        <pc:sldMkLst>
          <pc:docMk/>
          <pc:sldMk cId="2050361118" sldId="492"/>
        </pc:sldMkLst>
        <pc:spChg chg="del">
          <ac:chgData name="Robbin Bouwmeester" userId="1dbfebabfc25a55a" providerId="LiveId" clId="{A91D37DD-BF53-4A7E-8835-5DDD61B36686}" dt="2024-11-22T10:37:45.478" v="5" actId="478"/>
          <ac:spMkLst>
            <pc:docMk/>
            <pc:sldMk cId="2050361118" sldId="492"/>
            <ac:spMk id="4" creationId="{26172E15-B899-7D04-7826-E3E8EB3045C5}"/>
          </ac:spMkLst>
        </pc:spChg>
        <pc:picChg chg="del">
          <ac:chgData name="Robbin Bouwmeester" userId="1dbfebabfc25a55a" providerId="LiveId" clId="{A91D37DD-BF53-4A7E-8835-5DDD61B36686}" dt="2024-11-22T10:37:44.547" v="3" actId="478"/>
          <ac:picMkLst>
            <pc:docMk/>
            <pc:sldMk cId="2050361118" sldId="492"/>
            <ac:picMk id="5" creationId="{A7BDA6AF-4F70-3F36-5394-FC42C60437AB}"/>
          </ac:picMkLst>
        </pc:picChg>
        <pc:cxnChg chg="del">
          <ac:chgData name="Robbin Bouwmeester" userId="1dbfebabfc25a55a" providerId="LiveId" clId="{A91D37DD-BF53-4A7E-8835-5DDD61B36686}" dt="2024-11-22T10:37:44.946" v="4" actId="478"/>
          <ac:cxnSpMkLst>
            <pc:docMk/>
            <pc:sldMk cId="2050361118" sldId="492"/>
            <ac:cxnSpMk id="6" creationId="{C55E49F9-C413-5A43-0954-AA1669B54EFF}"/>
          </ac:cxnSpMkLst>
        </pc:cxnChg>
      </pc:sldChg>
      <pc:sldChg chg="delSp mod">
        <pc:chgData name="Robbin Bouwmeester" userId="1dbfebabfc25a55a" providerId="LiveId" clId="{A91D37DD-BF53-4A7E-8835-5DDD61B36686}" dt="2024-11-22T10:37:58.222" v="17" actId="478"/>
        <pc:sldMkLst>
          <pc:docMk/>
          <pc:sldMk cId="1627118384" sldId="493"/>
        </pc:sldMkLst>
        <pc:spChg chg="del">
          <ac:chgData name="Robbin Bouwmeester" userId="1dbfebabfc25a55a" providerId="LiveId" clId="{A91D37DD-BF53-4A7E-8835-5DDD61B36686}" dt="2024-11-22T10:37:58.222" v="17" actId="478"/>
          <ac:spMkLst>
            <pc:docMk/>
            <pc:sldMk cId="1627118384" sldId="493"/>
            <ac:spMk id="2" creationId="{BA233F16-DAE2-C48C-031C-3ECA10A234FA}"/>
          </ac:spMkLst>
        </pc:spChg>
        <pc:picChg chg="del">
          <ac:chgData name="Robbin Bouwmeester" userId="1dbfebabfc25a55a" providerId="LiveId" clId="{A91D37DD-BF53-4A7E-8835-5DDD61B36686}" dt="2024-11-22T10:37:56.989" v="15" actId="478"/>
          <ac:picMkLst>
            <pc:docMk/>
            <pc:sldMk cId="1627118384" sldId="493"/>
            <ac:picMk id="3" creationId="{25DE3AF1-32F0-7F59-DAFE-1F7B49EEB733}"/>
          </ac:picMkLst>
        </pc:picChg>
        <pc:cxnChg chg="del">
          <ac:chgData name="Robbin Bouwmeester" userId="1dbfebabfc25a55a" providerId="LiveId" clId="{A91D37DD-BF53-4A7E-8835-5DDD61B36686}" dt="2024-11-22T10:37:57.681" v="16" actId="478"/>
          <ac:cxnSpMkLst>
            <pc:docMk/>
            <pc:sldMk cId="1627118384" sldId="493"/>
            <ac:cxnSpMk id="4" creationId="{2CE6FC45-1874-EA76-12C2-5093B6B0A732}"/>
          </ac:cxnSpMkLst>
        </pc:cxnChg>
      </pc:sldChg>
      <pc:sldChg chg="delSp mod">
        <pc:chgData name="Robbin Bouwmeester" userId="1dbfebabfc25a55a" providerId="LiveId" clId="{A91D37DD-BF53-4A7E-8835-5DDD61B36686}" dt="2024-11-22T10:37:47.953" v="8" actId="478"/>
        <pc:sldMkLst>
          <pc:docMk/>
          <pc:sldMk cId="2071430549" sldId="494"/>
        </pc:sldMkLst>
        <pc:spChg chg="del">
          <ac:chgData name="Robbin Bouwmeester" userId="1dbfebabfc25a55a" providerId="LiveId" clId="{A91D37DD-BF53-4A7E-8835-5DDD61B36686}" dt="2024-11-22T10:37:47.953" v="8" actId="478"/>
          <ac:spMkLst>
            <pc:docMk/>
            <pc:sldMk cId="2071430549" sldId="494"/>
            <ac:spMk id="10" creationId="{0E5BB1FB-2886-78BB-7186-FD3225099B17}"/>
          </ac:spMkLst>
        </pc:spChg>
        <pc:picChg chg="del">
          <ac:chgData name="Robbin Bouwmeester" userId="1dbfebabfc25a55a" providerId="LiveId" clId="{A91D37DD-BF53-4A7E-8835-5DDD61B36686}" dt="2024-11-22T10:37:47.025" v="6" actId="478"/>
          <ac:picMkLst>
            <pc:docMk/>
            <pc:sldMk cId="2071430549" sldId="494"/>
            <ac:picMk id="11" creationId="{588063F3-4DB0-7331-B6CC-CC40A7D508B7}"/>
          </ac:picMkLst>
        </pc:picChg>
        <pc:cxnChg chg="del">
          <ac:chgData name="Robbin Bouwmeester" userId="1dbfebabfc25a55a" providerId="LiveId" clId="{A91D37DD-BF53-4A7E-8835-5DDD61B36686}" dt="2024-11-22T10:37:47.504" v="7" actId="478"/>
          <ac:cxnSpMkLst>
            <pc:docMk/>
            <pc:sldMk cId="2071430549" sldId="494"/>
            <ac:cxnSpMk id="12" creationId="{D991D31C-0F60-2DD4-39D0-4430D2A3552E}"/>
          </ac:cxnSpMkLst>
        </pc:cxnChg>
      </pc:sldChg>
      <pc:sldChg chg="delSp mod">
        <pc:chgData name="Robbin Bouwmeester" userId="1dbfebabfc25a55a" providerId="LiveId" clId="{A91D37DD-BF53-4A7E-8835-5DDD61B36686}" dt="2024-11-22T10:37:51.727" v="11" actId="478"/>
        <pc:sldMkLst>
          <pc:docMk/>
          <pc:sldMk cId="1158113680" sldId="495"/>
        </pc:sldMkLst>
        <pc:spChg chg="del">
          <ac:chgData name="Robbin Bouwmeester" userId="1dbfebabfc25a55a" providerId="LiveId" clId="{A91D37DD-BF53-4A7E-8835-5DDD61B36686}" dt="2024-11-22T10:37:51.179" v="10" actId="478"/>
          <ac:spMkLst>
            <pc:docMk/>
            <pc:sldMk cId="1158113680" sldId="495"/>
            <ac:spMk id="10" creationId="{69D799C6-F617-AA5B-999C-A7AC63805130}"/>
          </ac:spMkLst>
        </pc:spChg>
        <pc:picChg chg="del">
          <ac:chgData name="Robbin Bouwmeester" userId="1dbfebabfc25a55a" providerId="LiveId" clId="{A91D37DD-BF53-4A7E-8835-5DDD61B36686}" dt="2024-11-22T10:37:50.547" v="9" actId="478"/>
          <ac:picMkLst>
            <pc:docMk/>
            <pc:sldMk cId="1158113680" sldId="495"/>
            <ac:picMk id="11" creationId="{EEA296FB-8DE0-44A0-26BE-AC868B3A0666}"/>
          </ac:picMkLst>
        </pc:picChg>
        <pc:cxnChg chg="del">
          <ac:chgData name="Robbin Bouwmeester" userId="1dbfebabfc25a55a" providerId="LiveId" clId="{A91D37DD-BF53-4A7E-8835-5DDD61B36686}" dt="2024-11-22T10:37:51.727" v="11" actId="478"/>
          <ac:cxnSpMkLst>
            <pc:docMk/>
            <pc:sldMk cId="1158113680" sldId="495"/>
            <ac:cxnSpMk id="12" creationId="{058A4F13-CAF8-A1DD-AE88-1BA5B4AC1C4E}"/>
          </ac:cxnSpMkLst>
        </pc:cxnChg>
      </pc:sldChg>
      <pc:sldChg chg="delSp mod">
        <pc:chgData name="Robbin Bouwmeester" userId="1dbfebabfc25a55a" providerId="LiveId" clId="{A91D37DD-BF53-4A7E-8835-5DDD61B36686}" dt="2024-11-22T10:37:55.177" v="14" actId="478"/>
        <pc:sldMkLst>
          <pc:docMk/>
          <pc:sldMk cId="2237172475" sldId="496"/>
        </pc:sldMkLst>
        <pc:spChg chg="del">
          <ac:chgData name="Robbin Bouwmeester" userId="1dbfebabfc25a55a" providerId="LiveId" clId="{A91D37DD-BF53-4A7E-8835-5DDD61B36686}" dt="2024-11-22T10:37:55.177" v="14" actId="478"/>
          <ac:spMkLst>
            <pc:docMk/>
            <pc:sldMk cId="2237172475" sldId="496"/>
            <ac:spMk id="7" creationId="{EC4E4956-8EB7-D4D2-061C-4F3242C9B5C7}"/>
          </ac:spMkLst>
        </pc:spChg>
        <pc:picChg chg="del">
          <ac:chgData name="Robbin Bouwmeester" userId="1dbfebabfc25a55a" providerId="LiveId" clId="{A91D37DD-BF53-4A7E-8835-5DDD61B36686}" dt="2024-11-22T10:37:53.990" v="12" actId="478"/>
          <ac:picMkLst>
            <pc:docMk/>
            <pc:sldMk cId="2237172475" sldId="496"/>
            <ac:picMk id="9" creationId="{2D89C430-D6AA-120A-7342-DA5E3DF44D86}"/>
          </ac:picMkLst>
        </pc:picChg>
        <pc:cxnChg chg="del">
          <ac:chgData name="Robbin Bouwmeester" userId="1dbfebabfc25a55a" providerId="LiveId" clId="{A91D37DD-BF53-4A7E-8835-5DDD61B36686}" dt="2024-11-22T10:37:54.667" v="13" actId="478"/>
          <ac:cxnSpMkLst>
            <pc:docMk/>
            <pc:sldMk cId="2237172475" sldId="496"/>
            <ac:cxnSpMk id="10" creationId="{26B6CD4F-92D7-D6B4-57FE-E5A3B39FD80D}"/>
          </ac:cxnSpMkLst>
        </pc:cxnChg>
      </pc:sldChg>
      <pc:sldChg chg="delSp mod">
        <pc:chgData name="Robbin Bouwmeester" userId="1dbfebabfc25a55a" providerId="LiveId" clId="{A91D37DD-BF53-4A7E-8835-5DDD61B36686}" dt="2024-11-22T10:38:06.036" v="23" actId="478"/>
        <pc:sldMkLst>
          <pc:docMk/>
          <pc:sldMk cId="4200788778" sldId="497"/>
        </pc:sldMkLst>
        <pc:spChg chg="del">
          <ac:chgData name="Robbin Bouwmeester" userId="1dbfebabfc25a55a" providerId="LiveId" clId="{A91D37DD-BF53-4A7E-8835-5DDD61B36686}" dt="2024-11-22T10:38:06.036" v="23" actId="478"/>
          <ac:spMkLst>
            <pc:docMk/>
            <pc:sldMk cId="4200788778" sldId="497"/>
            <ac:spMk id="32" creationId="{CFD8AD8F-5D8F-1E27-E680-761D666D2019}"/>
          </ac:spMkLst>
        </pc:spChg>
        <pc:picChg chg="del">
          <ac:chgData name="Robbin Bouwmeester" userId="1dbfebabfc25a55a" providerId="LiveId" clId="{A91D37DD-BF53-4A7E-8835-5DDD61B36686}" dt="2024-11-22T10:38:04.917" v="21" actId="478"/>
          <ac:picMkLst>
            <pc:docMk/>
            <pc:sldMk cId="4200788778" sldId="497"/>
            <ac:picMk id="33" creationId="{C86756A5-5458-8C11-5C3D-E94882846A11}"/>
          </ac:picMkLst>
        </pc:picChg>
        <pc:cxnChg chg="del">
          <ac:chgData name="Robbin Bouwmeester" userId="1dbfebabfc25a55a" providerId="LiveId" clId="{A91D37DD-BF53-4A7E-8835-5DDD61B36686}" dt="2024-11-22T10:38:05.503" v="22" actId="478"/>
          <ac:cxnSpMkLst>
            <pc:docMk/>
            <pc:sldMk cId="4200788778" sldId="497"/>
            <ac:cxnSpMk id="34" creationId="{A119FE26-1FB1-3053-3A56-BF44F1FB6191}"/>
          </ac:cxnSpMkLst>
        </pc:cxnChg>
      </pc:sldChg>
      <pc:sldChg chg="delSp mod">
        <pc:chgData name="Robbin Bouwmeester" userId="1dbfebabfc25a55a" providerId="LiveId" clId="{A91D37DD-BF53-4A7E-8835-5DDD61B36686}" dt="2024-11-22T10:38:11.604" v="29" actId="478"/>
        <pc:sldMkLst>
          <pc:docMk/>
          <pc:sldMk cId="3426815468" sldId="499"/>
        </pc:sldMkLst>
        <pc:spChg chg="del">
          <ac:chgData name="Robbin Bouwmeester" userId="1dbfebabfc25a55a" providerId="LiveId" clId="{A91D37DD-BF53-4A7E-8835-5DDD61B36686}" dt="2024-11-22T10:38:11.604" v="29" actId="478"/>
          <ac:spMkLst>
            <pc:docMk/>
            <pc:sldMk cId="3426815468" sldId="499"/>
            <ac:spMk id="33" creationId="{3B53E5BC-0670-91EC-0493-B6B1E3DFD34C}"/>
          </ac:spMkLst>
        </pc:spChg>
        <pc:picChg chg="del">
          <ac:chgData name="Robbin Bouwmeester" userId="1dbfebabfc25a55a" providerId="LiveId" clId="{A91D37DD-BF53-4A7E-8835-5DDD61B36686}" dt="2024-11-22T10:38:10.656" v="27" actId="478"/>
          <ac:picMkLst>
            <pc:docMk/>
            <pc:sldMk cId="3426815468" sldId="499"/>
            <ac:picMk id="34" creationId="{4AE1A407-D99B-2F01-4D89-99C94BB31181}"/>
          </ac:picMkLst>
        </pc:picChg>
        <pc:cxnChg chg="del">
          <ac:chgData name="Robbin Bouwmeester" userId="1dbfebabfc25a55a" providerId="LiveId" clId="{A91D37DD-BF53-4A7E-8835-5DDD61B36686}" dt="2024-11-22T10:38:11.127" v="28" actId="478"/>
          <ac:cxnSpMkLst>
            <pc:docMk/>
            <pc:sldMk cId="3426815468" sldId="499"/>
            <ac:cxnSpMk id="35" creationId="{456E06AB-5C84-B9B6-C8EE-7CEE96FDA86B}"/>
          </ac:cxnSpMkLst>
        </pc:cxnChg>
      </pc:sldChg>
      <pc:sldChg chg="delSp mod">
        <pc:chgData name="Robbin Bouwmeester" userId="1dbfebabfc25a55a" providerId="LiveId" clId="{A91D37DD-BF53-4A7E-8835-5DDD61B36686}" dt="2024-11-22T10:38:13.926" v="32" actId="478"/>
        <pc:sldMkLst>
          <pc:docMk/>
          <pc:sldMk cId="2320536446" sldId="500"/>
        </pc:sldMkLst>
        <pc:spChg chg="del">
          <ac:chgData name="Robbin Bouwmeester" userId="1dbfebabfc25a55a" providerId="LiveId" clId="{A91D37DD-BF53-4A7E-8835-5DDD61B36686}" dt="2024-11-22T10:38:13.926" v="32" actId="478"/>
          <ac:spMkLst>
            <pc:docMk/>
            <pc:sldMk cId="2320536446" sldId="500"/>
            <ac:spMk id="28" creationId="{47E4EB4A-9CFA-885B-E917-D99AB6E414BB}"/>
          </ac:spMkLst>
        </pc:spChg>
        <pc:picChg chg="del">
          <ac:chgData name="Robbin Bouwmeester" userId="1dbfebabfc25a55a" providerId="LiveId" clId="{A91D37DD-BF53-4A7E-8835-5DDD61B36686}" dt="2024-11-22T10:38:13.018" v="30" actId="478"/>
          <ac:picMkLst>
            <pc:docMk/>
            <pc:sldMk cId="2320536446" sldId="500"/>
            <ac:picMk id="29" creationId="{2086E3FA-EBE9-BC06-FA4F-F83084FBB854}"/>
          </ac:picMkLst>
        </pc:picChg>
        <pc:cxnChg chg="del">
          <ac:chgData name="Robbin Bouwmeester" userId="1dbfebabfc25a55a" providerId="LiveId" clId="{A91D37DD-BF53-4A7E-8835-5DDD61B36686}" dt="2024-11-22T10:38:13.437" v="31" actId="478"/>
          <ac:cxnSpMkLst>
            <pc:docMk/>
            <pc:sldMk cId="2320536446" sldId="500"/>
            <ac:cxnSpMk id="31" creationId="{1FA1EF77-A6F8-E11E-F54E-F38D8AB7FD74}"/>
          </ac:cxnSpMkLst>
        </pc:cxnChg>
      </pc:sldChg>
      <pc:sldChg chg="delSp mod">
        <pc:chgData name="Robbin Bouwmeester" userId="1dbfebabfc25a55a" providerId="LiveId" clId="{A91D37DD-BF53-4A7E-8835-5DDD61B36686}" dt="2024-11-22T10:38:20.615" v="35" actId="478"/>
        <pc:sldMkLst>
          <pc:docMk/>
          <pc:sldMk cId="32761799" sldId="502"/>
        </pc:sldMkLst>
        <pc:spChg chg="del">
          <ac:chgData name="Robbin Bouwmeester" userId="1dbfebabfc25a55a" providerId="LiveId" clId="{A91D37DD-BF53-4A7E-8835-5DDD61B36686}" dt="2024-11-22T10:38:20.615" v="35" actId="478"/>
          <ac:spMkLst>
            <pc:docMk/>
            <pc:sldMk cId="32761799" sldId="502"/>
            <ac:spMk id="40" creationId="{5CFA6DB7-961E-1244-3C80-C305AC3EF0B9}"/>
          </ac:spMkLst>
        </pc:spChg>
        <pc:picChg chg="del">
          <ac:chgData name="Robbin Bouwmeester" userId="1dbfebabfc25a55a" providerId="LiveId" clId="{A91D37DD-BF53-4A7E-8835-5DDD61B36686}" dt="2024-11-22T10:38:19.762" v="33" actId="478"/>
          <ac:picMkLst>
            <pc:docMk/>
            <pc:sldMk cId="32761799" sldId="502"/>
            <ac:picMk id="41" creationId="{7BA72336-4415-643C-067E-FA15409F468D}"/>
          </ac:picMkLst>
        </pc:picChg>
        <pc:cxnChg chg="del">
          <ac:chgData name="Robbin Bouwmeester" userId="1dbfebabfc25a55a" providerId="LiveId" clId="{A91D37DD-BF53-4A7E-8835-5DDD61B36686}" dt="2024-11-22T10:38:20.158" v="34" actId="478"/>
          <ac:cxnSpMkLst>
            <pc:docMk/>
            <pc:sldMk cId="32761799" sldId="502"/>
            <ac:cxnSpMk id="42" creationId="{CA0F4D6F-E5F0-7630-16EF-74562E2C87C6}"/>
          </ac:cxnSpMkLst>
        </pc:cxnChg>
      </pc:sldChg>
      <pc:sldChg chg="delSp mod">
        <pc:chgData name="Robbin Bouwmeester" userId="1dbfebabfc25a55a" providerId="LiveId" clId="{A91D37DD-BF53-4A7E-8835-5DDD61B36686}" dt="2024-11-22T10:38:23.512" v="38" actId="478"/>
        <pc:sldMkLst>
          <pc:docMk/>
          <pc:sldMk cId="211382911" sldId="503"/>
        </pc:sldMkLst>
        <pc:spChg chg="del">
          <ac:chgData name="Robbin Bouwmeester" userId="1dbfebabfc25a55a" providerId="LiveId" clId="{A91D37DD-BF53-4A7E-8835-5DDD61B36686}" dt="2024-11-22T10:38:23.512" v="38" actId="478"/>
          <ac:spMkLst>
            <pc:docMk/>
            <pc:sldMk cId="211382911" sldId="503"/>
            <ac:spMk id="28" creationId="{6FD69D49-5BF7-09C9-9A65-9FC81A6042B5}"/>
          </ac:spMkLst>
        </pc:spChg>
        <pc:picChg chg="del">
          <ac:chgData name="Robbin Bouwmeester" userId="1dbfebabfc25a55a" providerId="LiveId" clId="{A91D37DD-BF53-4A7E-8835-5DDD61B36686}" dt="2024-11-22T10:38:22.318" v="36" actId="478"/>
          <ac:picMkLst>
            <pc:docMk/>
            <pc:sldMk cId="211382911" sldId="503"/>
            <ac:picMk id="31" creationId="{C0D33A0E-38C9-6D55-FA00-F0BD2A680525}"/>
          </ac:picMkLst>
        </pc:picChg>
        <pc:cxnChg chg="del">
          <ac:chgData name="Robbin Bouwmeester" userId="1dbfebabfc25a55a" providerId="LiveId" clId="{A91D37DD-BF53-4A7E-8835-5DDD61B36686}" dt="2024-11-22T10:38:22.937" v="37" actId="478"/>
          <ac:cxnSpMkLst>
            <pc:docMk/>
            <pc:sldMk cId="211382911" sldId="503"/>
            <ac:cxnSpMk id="35" creationId="{6CF00DC6-BBC2-BF13-025C-631076A12228}"/>
          </ac:cxnSpMkLst>
        </pc:cxnChg>
      </pc:sldChg>
      <pc:sldChg chg="delSp mod">
        <pc:chgData name="Robbin Bouwmeester" userId="1dbfebabfc25a55a" providerId="LiveId" clId="{A91D37DD-BF53-4A7E-8835-5DDD61B36686}" dt="2024-11-22T10:38:08.998" v="26" actId="478"/>
        <pc:sldMkLst>
          <pc:docMk/>
          <pc:sldMk cId="3616226497" sldId="504"/>
        </pc:sldMkLst>
        <pc:spChg chg="del">
          <ac:chgData name="Robbin Bouwmeester" userId="1dbfebabfc25a55a" providerId="LiveId" clId="{A91D37DD-BF53-4A7E-8835-5DDD61B36686}" dt="2024-11-22T10:38:08.998" v="26" actId="478"/>
          <ac:spMkLst>
            <pc:docMk/>
            <pc:sldMk cId="3616226497" sldId="504"/>
            <ac:spMk id="28" creationId="{62A87B2D-09EA-B5CF-5FEA-32288B0667A1}"/>
          </ac:spMkLst>
        </pc:spChg>
        <pc:picChg chg="del">
          <ac:chgData name="Robbin Bouwmeester" userId="1dbfebabfc25a55a" providerId="LiveId" clId="{A91D37DD-BF53-4A7E-8835-5DDD61B36686}" dt="2024-11-22T10:38:07.792" v="24" actId="478"/>
          <ac:picMkLst>
            <pc:docMk/>
            <pc:sldMk cId="3616226497" sldId="504"/>
            <ac:picMk id="29" creationId="{B6D2092C-9700-12EC-250F-95F5D9E83A7F}"/>
          </ac:picMkLst>
        </pc:picChg>
        <pc:cxnChg chg="del">
          <ac:chgData name="Robbin Bouwmeester" userId="1dbfebabfc25a55a" providerId="LiveId" clId="{A91D37DD-BF53-4A7E-8835-5DDD61B36686}" dt="2024-11-22T10:38:08.547" v="25" actId="478"/>
          <ac:cxnSpMkLst>
            <pc:docMk/>
            <pc:sldMk cId="3616226497" sldId="504"/>
            <ac:cxnSpMk id="32" creationId="{AC5899E8-7D88-C92E-2818-D8FD84883FBA}"/>
          </ac:cxnSpMkLst>
        </pc:cxnChg>
      </pc:sldChg>
      <pc:sldChg chg="delSp mod">
        <pc:chgData name="Robbin Bouwmeester" userId="1dbfebabfc25a55a" providerId="LiveId" clId="{A91D37DD-BF53-4A7E-8835-5DDD61B36686}" dt="2024-11-22T10:38:26.285" v="41" actId="478"/>
        <pc:sldMkLst>
          <pc:docMk/>
          <pc:sldMk cId="1407123125" sldId="505"/>
        </pc:sldMkLst>
        <pc:spChg chg="del">
          <ac:chgData name="Robbin Bouwmeester" userId="1dbfebabfc25a55a" providerId="LiveId" clId="{A91D37DD-BF53-4A7E-8835-5DDD61B36686}" dt="2024-11-22T10:38:26.285" v="41" actId="478"/>
          <ac:spMkLst>
            <pc:docMk/>
            <pc:sldMk cId="1407123125" sldId="505"/>
            <ac:spMk id="71" creationId="{88D76707-DA5D-9BD2-7CCC-5C2A95E8333A}"/>
          </ac:spMkLst>
        </pc:spChg>
        <pc:picChg chg="del">
          <ac:chgData name="Robbin Bouwmeester" userId="1dbfebabfc25a55a" providerId="LiveId" clId="{A91D37DD-BF53-4A7E-8835-5DDD61B36686}" dt="2024-11-22T10:38:25.409" v="39" actId="478"/>
          <ac:picMkLst>
            <pc:docMk/>
            <pc:sldMk cId="1407123125" sldId="505"/>
            <ac:picMk id="72" creationId="{29D8D98A-A71C-BB74-2376-2DDBC970C5F0}"/>
          </ac:picMkLst>
        </pc:picChg>
        <pc:cxnChg chg="del">
          <ac:chgData name="Robbin Bouwmeester" userId="1dbfebabfc25a55a" providerId="LiveId" clId="{A91D37DD-BF53-4A7E-8835-5DDD61B36686}" dt="2024-11-22T10:38:25.784" v="40" actId="478"/>
          <ac:cxnSpMkLst>
            <pc:docMk/>
            <pc:sldMk cId="1407123125" sldId="505"/>
            <ac:cxnSpMk id="73" creationId="{C0185549-870C-8C68-5733-8CC6259A97B3}"/>
          </ac:cxnSpMkLst>
        </pc:cxnChg>
      </pc:sldChg>
      <pc:sldChg chg="delSp mod">
        <pc:chgData name="Robbin Bouwmeester" userId="1dbfebabfc25a55a" providerId="LiveId" clId="{A91D37DD-BF53-4A7E-8835-5DDD61B36686}" dt="2024-11-22T10:38:02.930" v="20" actId="478"/>
        <pc:sldMkLst>
          <pc:docMk/>
          <pc:sldMk cId="2852058657" sldId="506"/>
        </pc:sldMkLst>
        <pc:spChg chg="del">
          <ac:chgData name="Robbin Bouwmeester" userId="1dbfebabfc25a55a" providerId="LiveId" clId="{A91D37DD-BF53-4A7E-8835-5DDD61B36686}" dt="2024-11-22T10:38:02.930" v="20" actId="478"/>
          <ac:spMkLst>
            <pc:docMk/>
            <pc:sldMk cId="2852058657" sldId="506"/>
            <ac:spMk id="4" creationId="{5D364488-31FA-2FF5-41C0-09C1C053D456}"/>
          </ac:spMkLst>
        </pc:spChg>
        <pc:picChg chg="del">
          <ac:chgData name="Robbin Bouwmeester" userId="1dbfebabfc25a55a" providerId="LiveId" clId="{A91D37DD-BF53-4A7E-8835-5DDD61B36686}" dt="2024-11-22T10:38:02.239" v="19" actId="478"/>
          <ac:picMkLst>
            <pc:docMk/>
            <pc:sldMk cId="2852058657" sldId="506"/>
            <ac:picMk id="5" creationId="{A3141F75-5DB8-1008-58B5-F8EF2D616EFF}"/>
          </ac:picMkLst>
        </pc:picChg>
        <pc:cxnChg chg="del">
          <ac:chgData name="Robbin Bouwmeester" userId="1dbfebabfc25a55a" providerId="LiveId" clId="{A91D37DD-BF53-4A7E-8835-5DDD61B36686}" dt="2024-11-22T10:38:01.769" v="18" actId="478"/>
          <ac:cxnSpMkLst>
            <pc:docMk/>
            <pc:sldMk cId="2852058657" sldId="506"/>
            <ac:cxnSpMk id="6" creationId="{21D9E7FE-F7CB-3464-C2B8-8F70C3F6960B}"/>
          </ac:cxnSpMkLst>
        </pc:cxnChg>
      </pc:sldChg>
      <pc:sldChg chg="delSp mod">
        <pc:chgData name="Robbin Bouwmeester" userId="1dbfebabfc25a55a" providerId="LiveId" clId="{A91D37DD-BF53-4A7E-8835-5DDD61B36686}" dt="2024-11-22T10:38:31.401" v="47" actId="478"/>
        <pc:sldMkLst>
          <pc:docMk/>
          <pc:sldMk cId="342203448" sldId="507"/>
        </pc:sldMkLst>
        <pc:spChg chg="del">
          <ac:chgData name="Robbin Bouwmeester" userId="1dbfebabfc25a55a" providerId="LiveId" clId="{A91D37DD-BF53-4A7E-8835-5DDD61B36686}" dt="2024-11-22T10:38:31.401" v="47" actId="478"/>
          <ac:spMkLst>
            <pc:docMk/>
            <pc:sldMk cId="342203448" sldId="507"/>
            <ac:spMk id="45" creationId="{8156B4D3-E489-C266-D127-D6606D4B2BD8}"/>
          </ac:spMkLst>
        </pc:spChg>
        <pc:picChg chg="del">
          <ac:chgData name="Robbin Bouwmeester" userId="1dbfebabfc25a55a" providerId="LiveId" clId="{A91D37DD-BF53-4A7E-8835-5DDD61B36686}" dt="2024-11-22T10:38:30.530" v="45" actId="478"/>
          <ac:picMkLst>
            <pc:docMk/>
            <pc:sldMk cId="342203448" sldId="507"/>
            <ac:picMk id="46" creationId="{B7F69B1A-DA50-353B-DCF9-5BED1052991C}"/>
          </ac:picMkLst>
        </pc:picChg>
        <pc:cxnChg chg="del">
          <ac:chgData name="Robbin Bouwmeester" userId="1dbfebabfc25a55a" providerId="LiveId" clId="{A91D37DD-BF53-4A7E-8835-5DDD61B36686}" dt="2024-11-22T10:38:30.967" v="46" actId="478"/>
          <ac:cxnSpMkLst>
            <pc:docMk/>
            <pc:sldMk cId="342203448" sldId="507"/>
            <ac:cxnSpMk id="47" creationId="{B2C39ABC-4429-2BF1-1645-14F675B1EA2C}"/>
          </ac:cxnSpMkLst>
        </pc:cxnChg>
      </pc:sldChg>
      <pc:sldChg chg="delSp mod">
        <pc:chgData name="Robbin Bouwmeester" userId="1dbfebabfc25a55a" providerId="LiveId" clId="{A91D37DD-BF53-4A7E-8835-5DDD61B36686}" dt="2024-11-22T10:38:28.865" v="44" actId="478"/>
        <pc:sldMkLst>
          <pc:docMk/>
          <pc:sldMk cId="1433679586" sldId="508"/>
        </pc:sldMkLst>
        <pc:spChg chg="del">
          <ac:chgData name="Robbin Bouwmeester" userId="1dbfebabfc25a55a" providerId="LiveId" clId="{A91D37DD-BF53-4A7E-8835-5DDD61B36686}" dt="2024-11-22T10:38:28.865" v="44" actId="478"/>
          <ac:spMkLst>
            <pc:docMk/>
            <pc:sldMk cId="1433679586" sldId="508"/>
            <ac:spMk id="49" creationId="{AC2999B8-C427-F2EB-98A1-ED79DAF84B4D}"/>
          </ac:spMkLst>
        </pc:spChg>
        <pc:picChg chg="del">
          <ac:chgData name="Robbin Bouwmeester" userId="1dbfebabfc25a55a" providerId="LiveId" clId="{A91D37DD-BF53-4A7E-8835-5DDD61B36686}" dt="2024-11-22T10:38:27.988" v="42" actId="478"/>
          <ac:picMkLst>
            <pc:docMk/>
            <pc:sldMk cId="1433679586" sldId="508"/>
            <ac:picMk id="50" creationId="{2891CAF8-9647-0F26-A930-32CDE9D7F9B7}"/>
          </ac:picMkLst>
        </pc:picChg>
        <pc:cxnChg chg="del">
          <ac:chgData name="Robbin Bouwmeester" userId="1dbfebabfc25a55a" providerId="LiveId" clId="{A91D37DD-BF53-4A7E-8835-5DDD61B36686}" dt="2024-11-22T10:38:28.358" v="43" actId="478"/>
          <ac:cxnSpMkLst>
            <pc:docMk/>
            <pc:sldMk cId="1433679586" sldId="508"/>
            <ac:cxnSpMk id="51" creationId="{9564B46B-F147-89B6-A2B1-76C5AA925093}"/>
          </ac:cxnSpMkLst>
        </pc:cxnChg>
      </pc:sldChg>
      <pc:sldChg chg="delSp mod">
        <pc:chgData name="Robbin Bouwmeester" userId="1dbfebabfc25a55a" providerId="LiveId" clId="{A91D37DD-BF53-4A7E-8835-5DDD61B36686}" dt="2024-11-22T10:37:43.103" v="2" actId="478"/>
        <pc:sldMkLst>
          <pc:docMk/>
          <pc:sldMk cId="1726231003" sldId="530"/>
        </pc:sldMkLst>
        <pc:spChg chg="del">
          <ac:chgData name="Robbin Bouwmeester" userId="1dbfebabfc25a55a" providerId="LiveId" clId="{A91D37DD-BF53-4A7E-8835-5DDD61B36686}" dt="2024-11-22T10:37:43.103" v="2" actId="478"/>
          <ac:spMkLst>
            <pc:docMk/>
            <pc:sldMk cId="1726231003" sldId="530"/>
            <ac:spMk id="7" creationId="{74A6214B-AAC9-9FF5-A701-57176DDC2106}"/>
          </ac:spMkLst>
        </pc:spChg>
        <pc:picChg chg="del">
          <ac:chgData name="Robbin Bouwmeester" userId="1dbfebabfc25a55a" providerId="LiveId" clId="{A91D37DD-BF53-4A7E-8835-5DDD61B36686}" dt="2024-11-22T10:37:42.164" v="0" actId="478"/>
          <ac:picMkLst>
            <pc:docMk/>
            <pc:sldMk cId="1726231003" sldId="530"/>
            <ac:picMk id="8" creationId="{51DBBB58-EFC2-36EF-2059-C0D6DCC6D130}"/>
          </ac:picMkLst>
        </pc:picChg>
        <pc:cxnChg chg="del">
          <ac:chgData name="Robbin Bouwmeester" userId="1dbfebabfc25a55a" providerId="LiveId" clId="{A91D37DD-BF53-4A7E-8835-5DDD61B36686}" dt="2024-11-22T10:37:42.560" v="1" actId="478"/>
          <ac:cxnSpMkLst>
            <pc:docMk/>
            <pc:sldMk cId="1726231003" sldId="530"/>
            <ac:cxnSpMk id="9" creationId="{1F3B2E88-8F98-E7B9-A42C-FAF828F0393D}"/>
          </ac:cxnSpMkLst>
        </pc:cxnChg>
      </pc:sldChg>
      <pc:sldChg chg="delSp mod">
        <pc:chgData name="Robbin Bouwmeester" userId="1dbfebabfc25a55a" providerId="LiveId" clId="{A91D37DD-BF53-4A7E-8835-5DDD61B36686}" dt="2024-11-22T10:38:53.244" v="65" actId="478"/>
        <pc:sldMkLst>
          <pc:docMk/>
          <pc:sldMk cId="2467095752" sldId="531"/>
        </pc:sldMkLst>
        <pc:spChg chg="del">
          <ac:chgData name="Robbin Bouwmeester" userId="1dbfebabfc25a55a" providerId="LiveId" clId="{A91D37DD-BF53-4A7E-8835-5DDD61B36686}" dt="2024-11-22T10:38:53.244" v="65" actId="478"/>
          <ac:spMkLst>
            <pc:docMk/>
            <pc:sldMk cId="2467095752" sldId="531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52.079" v="63" actId="478"/>
          <ac:picMkLst>
            <pc:docMk/>
            <pc:sldMk cId="2467095752" sldId="531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2.483" v="64" actId="478"/>
          <ac:cxnSpMkLst>
            <pc:docMk/>
            <pc:sldMk cId="2467095752" sldId="531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8:57.381" v="68" actId="478"/>
        <pc:sldMkLst>
          <pc:docMk/>
          <pc:sldMk cId="3015121604" sldId="532"/>
        </pc:sldMkLst>
        <pc:spChg chg="del">
          <ac:chgData name="Robbin Bouwmeester" userId="1dbfebabfc25a55a" providerId="LiveId" clId="{A91D37DD-BF53-4A7E-8835-5DDD61B36686}" dt="2024-11-22T10:38:57.381" v="68" actId="478"/>
          <ac:spMkLst>
            <pc:docMk/>
            <pc:sldMk cId="3015121604" sldId="532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55.933" v="66" actId="478"/>
          <ac:picMkLst>
            <pc:docMk/>
            <pc:sldMk cId="3015121604" sldId="532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6.932" v="67" actId="478"/>
          <ac:cxnSpMkLst>
            <pc:docMk/>
            <pc:sldMk cId="3015121604" sldId="532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8:59.990" v="71" actId="478"/>
        <pc:sldMkLst>
          <pc:docMk/>
          <pc:sldMk cId="2293840084" sldId="533"/>
        </pc:sldMkLst>
        <pc:spChg chg="del">
          <ac:chgData name="Robbin Bouwmeester" userId="1dbfebabfc25a55a" providerId="LiveId" clId="{A91D37DD-BF53-4A7E-8835-5DDD61B36686}" dt="2024-11-22T10:38:59.990" v="71" actId="478"/>
          <ac:spMkLst>
            <pc:docMk/>
            <pc:sldMk cId="2293840084" sldId="533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8:59.083" v="69" actId="478"/>
          <ac:picMkLst>
            <pc:docMk/>
            <pc:sldMk cId="2293840084" sldId="533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8:59.481" v="70" actId="478"/>
          <ac:cxnSpMkLst>
            <pc:docMk/>
            <pc:sldMk cId="2293840084" sldId="533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02.887" v="74" actId="478"/>
        <pc:sldMkLst>
          <pc:docMk/>
          <pc:sldMk cId="3153066644" sldId="534"/>
        </pc:sldMkLst>
        <pc:spChg chg="del">
          <ac:chgData name="Robbin Bouwmeester" userId="1dbfebabfc25a55a" providerId="LiveId" clId="{A91D37DD-BF53-4A7E-8835-5DDD61B36686}" dt="2024-11-22T10:39:02.234" v="73" actId="478"/>
          <ac:spMkLst>
            <pc:docMk/>
            <pc:sldMk cId="3153066644" sldId="534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01.851" v="72" actId="478"/>
          <ac:picMkLst>
            <pc:docMk/>
            <pc:sldMk cId="3153066644" sldId="534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02.887" v="74" actId="478"/>
          <ac:cxnSpMkLst>
            <pc:docMk/>
            <pc:sldMk cId="3153066644" sldId="534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08.557" v="80" actId="478"/>
        <pc:sldMkLst>
          <pc:docMk/>
          <pc:sldMk cId="1968859806" sldId="535"/>
        </pc:sldMkLst>
        <pc:spChg chg="del">
          <ac:chgData name="Robbin Bouwmeester" userId="1dbfebabfc25a55a" providerId="LiveId" clId="{A91D37DD-BF53-4A7E-8835-5DDD61B36686}" dt="2024-11-22T10:39:08.557" v="80" actId="478"/>
          <ac:spMkLst>
            <pc:docMk/>
            <pc:sldMk cId="1968859806" sldId="535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07.476" v="78" actId="478"/>
          <ac:picMkLst>
            <pc:docMk/>
            <pc:sldMk cId="1968859806" sldId="535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08.063" v="79" actId="478"/>
          <ac:cxnSpMkLst>
            <pc:docMk/>
            <pc:sldMk cId="1968859806" sldId="535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11.429" v="83" actId="478"/>
        <pc:sldMkLst>
          <pc:docMk/>
          <pc:sldMk cId="1552435778" sldId="536"/>
        </pc:sldMkLst>
        <pc:spChg chg="del">
          <ac:chgData name="Robbin Bouwmeester" userId="1dbfebabfc25a55a" providerId="LiveId" clId="{A91D37DD-BF53-4A7E-8835-5DDD61B36686}" dt="2024-11-22T10:39:11.429" v="83" actId="478"/>
          <ac:spMkLst>
            <pc:docMk/>
            <pc:sldMk cId="1552435778" sldId="536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10.401" v="81" actId="478"/>
          <ac:picMkLst>
            <pc:docMk/>
            <pc:sldMk cId="1552435778" sldId="536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10.822" v="82" actId="478"/>
          <ac:cxnSpMkLst>
            <pc:docMk/>
            <pc:sldMk cId="1552435778" sldId="536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14.632" v="86" actId="478"/>
        <pc:sldMkLst>
          <pc:docMk/>
          <pc:sldMk cId="2573289515" sldId="537"/>
        </pc:sldMkLst>
        <pc:spChg chg="del">
          <ac:chgData name="Robbin Bouwmeester" userId="1dbfebabfc25a55a" providerId="LiveId" clId="{A91D37DD-BF53-4A7E-8835-5DDD61B36686}" dt="2024-11-22T10:39:14.632" v="86" actId="478"/>
          <ac:spMkLst>
            <pc:docMk/>
            <pc:sldMk cId="2573289515" sldId="537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13.394" v="84" actId="478"/>
          <ac:picMkLst>
            <pc:docMk/>
            <pc:sldMk cId="2573289515" sldId="537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14.136" v="85" actId="478"/>
          <ac:cxnSpMkLst>
            <pc:docMk/>
            <pc:sldMk cId="2573289515" sldId="537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05.528" v="77" actId="478"/>
        <pc:sldMkLst>
          <pc:docMk/>
          <pc:sldMk cId="3605814473" sldId="538"/>
        </pc:sldMkLst>
        <pc:spChg chg="del">
          <ac:chgData name="Robbin Bouwmeester" userId="1dbfebabfc25a55a" providerId="LiveId" clId="{A91D37DD-BF53-4A7E-8835-5DDD61B36686}" dt="2024-11-22T10:39:05.528" v="77" actId="478"/>
          <ac:spMkLst>
            <pc:docMk/>
            <pc:sldMk cId="3605814473" sldId="538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04.476" v="75" actId="478"/>
          <ac:picMkLst>
            <pc:docMk/>
            <pc:sldMk cId="3605814473" sldId="538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04.979" v="76" actId="478"/>
          <ac:cxnSpMkLst>
            <pc:docMk/>
            <pc:sldMk cId="3605814473" sldId="538"/>
            <ac:cxnSpMk id="10" creationId="{94BE8A14-B4D5-ADA8-4772-B8BE1F6FB109}"/>
          </ac:cxnSpMkLst>
        </pc:cxnChg>
      </pc:sldChg>
      <pc:sldChg chg="delSp mod">
        <pc:chgData name="Robbin Bouwmeester" userId="1dbfebabfc25a55a" providerId="LiveId" clId="{A91D37DD-BF53-4A7E-8835-5DDD61B36686}" dt="2024-11-22T10:39:18.352" v="89" actId="478"/>
        <pc:sldMkLst>
          <pc:docMk/>
          <pc:sldMk cId="775088812" sldId="539"/>
        </pc:sldMkLst>
        <pc:spChg chg="del">
          <ac:chgData name="Robbin Bouwmeester" userId="1dbfebabfc25a55a" providerId="LiveId" clId="{A91D37DD-BF53-4A7E-8835-5DDD61B36686}" dt="2024-11-22T10:39:18.352" v="89" actId="478"/>
          <ac:spMkLst>
            <pc:docMk/>
            <pc:sldMk cId="775088812" sldId="539"/>
            <ac:spMk id="7" creationId="{B9D10126-92FA-08B1-5071-4AB43148C5F6}"/>
          </ac:spMkLst>
        </pc:spChg>
        <pc:picChg chg="del">
          <ac:chgData name="Robbin Bouwmeester" userId="1dbfebabfc25a55a" providerId="LiveId" clId="{A91D37DD-BF53-4A7E-8835-5DDD61B36686}" dt="2024-11-22T10:39:17.482" v="87" actId="478"/>
          <ac:picMkLst>
            <pc:docMk/>
            <pc:sldMk cId="775088812" sldId="539"/>
            <ac:picMk id="9" creationId="{C0965DA4-7F84-3C83-2D57-FD6A0367924C}"/>
          </ac:picMkLst>
        </pc:picChg>
        <pc:cxnChg chg="del">
          <ac:chgData name="Robbin Bouwmeester" userId="1dbfebabfc25a55a" providerId="LiveId" clId="{A91D37DD-BF53-4A7E-8835-5DDD61B36686}" dt="2024-11-22T10:39:17.894" v="88" actId="478"/>
          <ac:cxnSpMkLst>
            <pc:docMk/>
            <pc:sldMk cId="775088812" sldId="539"/>
            <ac:cxnSpMk id="10" creationId="{94BE8A14-B4D5-ADA8-4772-B8BE1F6FB10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1FF67-B17C-4184-A0A8-BD7EC49316EE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E1782-5701-407E-B7B0-8E93E4A0C6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7200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1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6535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266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333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519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see how the model paid attention correctly when </a:t>
            </a:r>
            <a:r>
              <a:rPr lang="en-GB" dirty="0" err="1"/>
              <a:t>outputing</a:t>
            </a:r>
            <a:r>
              <a:rPr lang="en-GB" dirty="0"/>
              <a:t> "European Economic Area". In French, the order of these words is reversed ("</a:t>
            </a:r>
            <a:r>
              <a:rPr lang="en-GB" dirty="0" err="1"/>
              <a:t>européenne</a:t>
            </a:r>
            <a:r>
              <a:rPr lang="en-GB" dirty="0"/>
              <a:t> </a:t>
            </a:r>
            <a:r>
              <a:rPr lang="en-GB" dirty="0" err="1"/>
              <a:t>économique</a:t>
            </a:r>
            <a:r>
              <a:rPr lang="en-GB" dirty="0"/>
              <a:t> zone") as compared to English. Every other word in the sentence is in similar order.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9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36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8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385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9277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09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67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1992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6566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64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2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6420-03C8-6CCF-0249-B36B02178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CA9FC-BBB7-D258-5622-99C620A58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D121A-C026-B8EE-157D-A9FAA291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80C63-694B-0D2E-BD2C-37A4A39C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67573-DDDA-D0D4-C1FB-5E479556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2182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3DE0-AD27-F3ED-1F77-BD28181D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12987-CBF6-5FB3-C2F9-94C629ECE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51EE0-F052-F3EE-B165-412625C8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5F8D3-F500-8121-EDF2-CE693961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125C3-7E7D-C4B3-2A9D-51F5F053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754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0D48A9-42BC-01E3-A5E7-7DDE568BE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C004A-26CB-1A44-8D7D-17D0D9708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DC21D-E484-9F10-172C-8F2AE706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C43B7-EBB6-AE15-DEE6-A21D4B9F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438FC-4756-427D-53F1-E7C2228F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460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D631-E732-A0BA-C3BB-848A33BA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EE8BB-3B76-8A07-E835-19B20E2D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8915C-78A8-AE1C-BA60-36214C9B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2AF58-338C-9FBE-8B2A-E8CE03CC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680C3-6EFA-7C23-762F-34BE151B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8261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09E2-233D-3003-F1FB-BD57EDFD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29972-6CAE-F0D1-8167-F6409BDE8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F39B-5041-CDDC-C948-B2F06830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3BE8F-6564-E08B-98FB-DDFA7448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6C9F0-45D8-AF3E-6599-D16299FA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9902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A562-1AF0-F67C-2DF8-25F7C7E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BEC0-0B80-D9D2-D936-AEF690D1C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E459F-2A9D-5835-60B4-EC4D7309A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BB035-8990-2680-1206-B3041EE6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E5CED-9BE7-7B25-E9D3-9E30F950D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B357B-D99A-7702-3599-F6188E5ED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04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434B-5E0D-6B47-9D46-77DB738E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3CFF1-108E-9348-0593-E2F48D45C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2199A-26E6-FD3B-58FD-86412333B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29FEF1-2C05-9096-F578-65F5AC177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D2EF5-1EB0-4383-FD66-776B3253B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EC0EE2-868F-6418-F210-A5B1D006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FBFE-0DBC-BB73-E54D-01221458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860BC-85A1-C102-AE14-01572A3E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1768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8852-BA4F-8E98-FB1D-575DA742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7ED265-FAB2-FF33-98BC-AD7680CB9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ED6C5-5C24-245E-F1AB-2276A1CE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428A7-CDF9-43E9-C5F2-BEF00D03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17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E2BAC-6459-9A74-04C1-919B18A4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67538-4583-828C-5C1F-394046E8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3AB78-D98E-2954-C41F-DE186C80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585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B11D-BCED-EEE2-4F51-BA62DF5B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D65F-7845-8F8D-CFB1-2AE845298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6EEAC-1CC9-246B-D2BD-8878E7B7B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2A983-9541-A03A-B75A-4C96EAA5A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4D6A9-6A9E-2856-4938-88242F1D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28584-949B-72AE-7056-97D8E6BE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4582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E4B1-4D7F-8CC3-1AAD-8C835FED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9082-3760-E073-403F-09DAFC303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B42B7-A898-CCBA-6557-2E61DCF19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4AA4C-1930-C847-3FC1-E4B7B9C9D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59C49-172B-2CE2-CFE3-2A2CC3D3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FD9DC-0C95-74B6-6315-32B95F76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7284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71CF3-4D1B-825E-D97F-5B3A1D63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630E2-1264-C912-ED45-939A47934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9831-986C-5A73-9EA6-B679D9D88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9EA80-55A8-46FF-A5E0-01FE32480BCF}" type="datetimeFigureOut">
              <a:rPr lang="LID4096" smtClean="0"/>
              <a:t>11/25/2024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8DDA7-8858-1588-788B-417A98B7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BCB3C-787D-D195-BC66-F0FE31732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C7287-F856-4274-9328-54FD3A77DB6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667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jZofJX0v4M?si=FQfdEoFkcC6yRnfQ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p&#10;&#10;Description automatically generated with low confidence">
            <a:extLst>
              <a:ext uri="{FF2B5EF4-FFF2-40B4-BE49-F238E27FC236}">
                <a16:creationId xmlns:a16="http://schemas.microsoft.com/office/drawing/2014/main" id="{543DAD27-30B8-C496-72A9-99D861E05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55021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675836" y="6221481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sequence modeling</a:t>
            </a:r>
          </a:p>
        </p:txBody>
      </p:sp>
    </p:spTree>
    <p:extLst>
      <p:ext uri="{BB962C8B-B14F-4D97-AF65-F5344CB8AC3E}">
        <p14:creationId xmlns:p14="http://schemas.microsoft.com/office/powerpoint/2010/main" val="172623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DB1BC5-A466-80BD-E4A1-769441621238}"/>
              </a:ext>
            </a:extLst>
          </p:cNvPr>
          <p:cNvSpPr/>
          <p:nvPr/>
        </p:nvSpPr>
        <p:spPr>
          <a:xfrm>
            <a:off x="4402014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7167C6-CF85-32CA-9AC2-837C84F022F7}"/>
              </a:ext>
            </a:extLst>
          </p:cNvPr>
          <p:cNvCxnSpPr/>
          <p:nvPr/>
        </p:nvCxnSpPr>
        <p:spPr>
          <a:xfrm flipV="1">
            <a:off x="4700951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8AA5C0-3484-2D59-A63B-ACFF7B112235}"/>
              </a:ext>
            </a:extLst>
          </p:cNvPr>
          <p:cNvSpPr/>
          <p:nvPr/>
        </p:nvSpPr>
        <p:spPr>
          <a:xfrm>
            <a:off x="5427779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6C2E58-4B52-436B-A11C-F966FFFC8875}"/>
              </a:ext>
            </a:extLst>
          </p:cNvPr>
          <p:cNvCxnSpPr/>
          <p:nvPr/>
        </p:nvCxnSpPr>
        <p:spPr>
          <a:xfrm flipV="1">
            <a:off x="5726716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</a:t>
            </a:r>
            <a:r>
              <a:rPr lang="en-GB" dirty="0" err="1"/>
              <a:t>one</a:t>
            </a:r>
            <a:r>
              <a:rPr lang="en-GB" dirty="0"/>
              <a:t>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9556A62-FF29-504F-9AD1-EC16370E3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61" y="2678722"/>
            <a:ext cx="2892709" cy="28284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87A2724-689A-5DF4-D512-4352D2B1E0D3}"/>
              </a:ext>
            </a:extLst>
          </p:cNvPr>
          <p:cNvSpPr txBox="1"/>
          <p:nvPr/>
        </p:nvSpPr>
        <p:spPr>
          <a:xfrm>
            <a:off x="8135783" y="1535667"/>
            <a:ext cx="3481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baseball player throwing a ball.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681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DB1BC5-A466-80BD-E4A1-769441621238}"/>
              </a:ext>
            </a:extLst>
          </p:cNvPr>
          <p:cNvSpPr/>
          <p:nvPr/>
        </p:nvSpPr>
        <p:spPr>
          <a:xfrm>
            <a:off x="4402014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7167C6-CF85-32CA-9AC2-837C84F022F7}"/>
              </a:ext>
            </a:extLst>
          </p:cNvPr>
          <p:cNvCxnSpPr/>
          <p:nvPr/>
        </p:nvCxnSpPr>
        <p:spPr>
          <a:xfrm flipV="1">
            <a:off x="4700951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8AA5C0-3484-2D59-A63B-ACFF7B112235}"/>
              </a:ext>
            </a:extLst>
          </p:cNvPr>
          <p:cNvSpPr/>
          <p:nvPr/>
        </p:nvSpPr>
        <p:spPr>
          <a:xfrm>
            <a:off x="5427779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6C2E58-4B52-436B-A11C-F966FFFC8875}"/>
              </a:ext>
            </a:extLst>
          </p:cNvPr>
          <p:cNvCxnSpPr/>
          <p:nvPr/>
        </p:nvCxnSpPr>
        <p:spPr>
          <a:xfrm flipV="1">
            <a:off x="5726716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Cell Tracking | Laboratory of Mathematical Methods of Image Processing">
            <a:extLst>
              <a:ext uri="{FF2B5EF4-FFF2-40B4-BE49-F238E27FC236}">
                <a16:creationId xmlns:a16="http://schemas.microsoft.com/office/drawing/2014/main" id="{B439580F-0EE8-2F83-5776-793FD6DA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05" y="1430214"/>
            <a:ext cx="3431566" cy="343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3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3703044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3767519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066458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4728809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4793284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092223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5751635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5816110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115049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29875" y="293539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5455640" y="291781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1E1A9A-2EAF-D282-5CDF-E0281FFED0B0}"/>
              </a:ext>
            </a:extLst>
          </p:cNvPr>
          <p:cNvSpPr txBox="1"/>
          <p:nvPr/>
        </p:nvSpPr>
        <p:spPr>
          <a:xfrm>
            <a:off x="9085335" y="1706940"/>
            <a:ext cx="2971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text translation</a:t>
            </a:r>
          </a:p>
          <a:p>
            <a:endParaRPr lang="en-GB" dirty="0"/>
          </a:p>
          <a:p>
            <a:r>
              <a:rPr lang="en-GB" dirty="0"/>
              <a:t>protein secondary structure prediction</a:t>
            </a:r>
          </a:p>
          <a:p>
            <a:endParaRPr lang="en-GB" dirty="0"/>
          </a:p>
          <a:p>
            <a:r>
              <a:rPr lang="en-GB" dirty="0"/>
              <a:t>MS/MS spectrum prediction</a:t>
            </a:r>
          </a:p>
          <a:p>
            <a:endParaRPr lang="en-GB" dirty="0"/>
          </a:p>
          <a:p>
            <a:r>
              <a:rPr lang="en-GB" dirty="0"/>
              <a:t>peptide identification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DA4332-4E6A-A7DB-3ACA-A1A7EB2A8FB7}"/>
              </a:ext>
            </a:extLst>
          </p:cNvPr>
          <p:cNvSpPr/>
          <p:nvPr/>
        </p:nvSpPr>
        <p:spPr>
          <a:xfrm>
            <a:off x="6774459" y="2407859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7A0FDF-EB68-1512-D2B7-8EDB7C67EC29}"/>
              </a:ext>
            </a:extLst>
          </p:cNvPr>
          <p:cNvSpPr/>
          <p:nvPr/>
        </p:nvSpPr>
        <p:spPr>
          <a:xfrm>
            <a:off x="6838935" y="1305889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157CD2-A4A8-7BC2-271A-DC7BAAC9ADFC}"/>
              </a:ext>
            </a:extLst>
          </p:cNvPr>
          <p:cNvCxnSpPr/>
          <p:nvPr/>
        </p:nvCxnSpPr>
        <p:spPr>
          <a:xfrm flipV="1">
            <a:off x="7137872" y="190376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48D50-D4B9-BA76-F7D1-0C9EADFD4E3B}"/>
              </a:ext>
            </a:extLst>
          </p:cNvPr>
          <p:cNvCxnSpPr>
            <a:cxnSpLocks/>
          </p:cNvCxnSpPr>
          <p:nvPr/>
        </p:nvCxnSpPr>
        <p:spPr>
          <a:xfrm>
            <a:off x="6478464" y="290022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0DBBF4-69CF-A975-15F6-8EAF1D5329A0}"/>
              </a:ext>
            </a:extLst>
          </p:cNvPr>
          <p:cNvSpPr/>
          <p:nvPr/>
        </p:nvSpPr>
        <p:spPr>
          <a:xfrm>
            <a:off x="7797278" y="239027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7954E13-3CE4-7E16-BD10-61FFC205189A}"/>
              </a:ext>
            </a:extLst>
          </p:cNvPr>
          <p:cNvSpPr/>
          <p:nvPr/>
        </p:nvSpPr>
        <p:spPr>
          <a:xfrm>
            <a:off x="7861754" y="1288304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FB2327-28DE-D779-F350-3F1F8D426A94}"/>
              </a:ext>
            </a:extLst>
          </p:cNvPr>
          <p:cNvCxnSpPr/>
          <p:nvPr/>
        </p:nvCxnSpPr>
        <p:spPr>
          <a:xfrm flipV="1">
            <a:off x="8160691" y="1886181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3889A-A945-15B2-CF85-E25FE579172A}"/>
              </a:ext>
            </a:extLst>
          </p:cNvPr>
          <p:cNvCxnSpPr>
            <a:cxnSpLocks/>
          </p:cNvCxnSpPr>
          <p:nvPr/>
        </p:nvCxnSpPr>
        <p:spPr>
          <a:xfrm>
            <a:off x="7501283" y="288264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3703044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3767519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066458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4728809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4793284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092223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5751635" y="242544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5816110" y="3949445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115049" y="3445352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        many to many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29875" y="293539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5455640" y="291781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1E1A9A-2EAF-D282-5CDF-E0281FFED0B0}"/>
              </a:ext>
            </a:extLst>
          </p:cNvPr>
          <p:cNvSpPr txBox="1"/>
          <p:nvPr/>
        </p:nvSpPr>
        <p:spPr>
          <a:xfrm>
            <a:off x="9085335" y="1706940"/>
            <a:ext cx="2971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text translation</a:t>
            </a:r>
          </a:p>
          <a:p>
            <a:endParaRPr lang="en-GB" dirty="0"/>
          </a:p>
          <a:p>
            <a:r>
              <a:rPr lang="en-GB" dirty="0"/>
              <a:t>protein secondary structure prediction</a:t>
            </a:r>
          </a:p>
          <a:p>
            <a:endParaRPr lang="en-GB" dirty="0"/>
          </a:p>
          <a:p>
            <a:r>
              <a:rPr lang="en-GB" dirty="0"/>
              <a:t>MS/MS spectrum prediction</a:t>
            </a:r>
          </a:p>
          <a:p>
            <a:endParaRPr lang="en-GB" dirty="0"/>
          </a:p>
          <a:p>
            <a:r>
              <a:rPr lang="en-GB" dirty="0"/>
              <a:t>peptide identification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DA4332-4E6A-A7DB-3ACA-A1A7EB2A8FB7}"/>
              </a:ext>
            </a:extLst>
          </p:cNvPr>
          <p:cNvSpPr/>
          <p:nvPr/>
        </p:nvSpPr>
        <p:spPr>
          <a:xfrm>
            <a:off x="6774459" y="2407859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7A0FDF-EB68-1512-D2B7-8EDB7C67EC29}"/>
              </a:ext>
            </a:extLst>
          </p:cNvPr>
          <p:cNvSpPr/>
          <p:nvPr/>
        </p:nvSpPr>
        <p:spPr>
          <a:xfrm>
            <a:off x="6838935" y="1305889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157CD2-A4A8-7BC2-271A-DC7BAAC9ADFC}"/>
              </a:ext>
            </a:extLst>
          </p:cNvPr>
          <p:cNvCxnSpPr/>
          <p:nvPr/>
        </p:nvCxnSpPr>
        <p:spPr>
          <a:xfrm flipV="1">
            <a:off x="7137872" y="1903766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48D50-D4B9-BA76-F7D1-0C9EADFD4E3B}"/>
              </a:ext>
            </a:extLst>
          </p:cNvPr>
          <p:cNvCxnSpPr>
            <a:cxnSpLocks/>
          </p:cNvCxnSpPr>
          <p:nvPr/>
        </p:nvCxnSpPr>
        <p:spPr>
          <a:xfrm>
            <a:off x="6478464" y="2900228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0DBBF4-69CF-A975-15F6-8EAF1D5329A0}"/>
              </a:ext>
            </a:extLst>
          </p:cNvPr>
          <p:cNvSpPr/>
          <p:nvPr/>
        </p:nvSpPr>
        <p:spPr>
          <a:xfrm>
            <a:off x="7797278" y="2390274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7954E13-3CE4-7E16-BD10-61FFC205189A}"/>
              </a:ext>
            </a:extLst>
          </p:cNvPr>
          <p:cNvSpPr/>
          <p:nvPr/>
        </p:nvSpPr>
        <p:spPr>
          <a:xfrm>
            <a:off x="7861754" y="1288304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1FB2327-28DE-D779-F350-3F1F8D426A94}"/>
              </a:ext>
            </a:extLst>
          </p:cNvPr>
          <p:cNvCxnSpPr/>
          <p:nvPr/>
        </p:nvCxnSpPr>
        <p:spPr>
          <a:xfrm flipV="1">
            <a:off x="8160691" y="1886181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3889A-A945-15B2-CF85-E25FE579172A}"/>
              </a:ext>
            </a:extLst>
          </p:cNvPr>
          <p:cNvCxnSpPr>
            <a:cxnSpLocks/>
          </p:cNvCxnSpPr>
          <p:nvPr/>
        </p:nvCxnSpPr>
        <p:spPr>
          <a:xfrm>
            <a:off x="7501283" y="2882643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F71A6C-350E-058C-8D1D-0B13D7EB1897}"/>
              </a:ext>
            </a:extLst>
          </p:cNvPr>
          <p:cNvSpPr/>
          <p:nvPr/>
        </p:nvSpPr>
        <p:spPr>
          <a:xfrm>
            <a:off x="3422353" y="1225063"/>
            <a:ext cx="3154258" cy="367552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3BFD9-34D5-C8EF-9D69-443F1EDDEB93}"/>
              </a:ext>
            </a:extLst>
          </p:cNvPr>
          <p:cNvSpPr txBox="1"/>
          <p:nvPr/>
        </p:nvSpPr>
        <p:spPr>
          <a:xfrm>
            <a:off x="3533497" y="4929554"/>
            <a:ext cx="302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B29780-052E-0725-08E0-6FDC4D6CE8D3}"/>
              </a:ext>
            </a:extLst>
          </p:cNvPr>
          <p:cNvSpPr/>
          <p:nvPr/>
        </p:nvSpPr>
        <p:spPr>
          <a:xfrm>
            <a:off x="6712926" y="1219201"/>
            <a:ext cx="2073508" cy="36813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9E67C-6BC6-C971-7414-D6378389D8D1}"/>
              </a:ext>
            </a:extLst>
          </p:cNvPr>
          <p:cNvSpPr txBox="1"/>
          <p:nvPr/>
        </p:nvSpPr>
        <p:spPr>
          <a:xfrm>
            <a:off x="5768066" y="4929554"/>
            <a:ext cx="289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FF0000"/>
                </a:solidFill>
              </a:rPr>
              <a:t>decoder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EA47B92-9896-43F6-9E65-10BCA6E95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88" y="1002321"/>
            <a:ext cx="5160566" cy="5266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445821-5404-1A0B-8FEB-39B1E96B4B6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attention: t</a:t>
            </a:r>
            <a:r>
              <a:rPr lang="en-US" sz="2800" dirty="0" err="1">
                <a:ea typeface="Lato" panose="020B0604020202020204" pitchFamily="34" charset="0"/>
                <a:cs typeface="Helvetica" panose="020B0604020202020204" pitchFamily="34" charset="0"/>
              </a:rPr>
              <a:t>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3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A6DA16-AC24-FDB1-5A22-CB232DB9743A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attention: t</a:t>
            </a:r>
            <a:r>
              <a:rPr lang="en-US" sz="2800" dirty="0" err="1">
                <a:ea typeface="Lato" panose="020B0604020202020204" pitchFamily="34" charset="0"/>
                <a:cs typeface="Helvetica" panose="020B0604020202020204" pitchFamily="34" charset="0"/>
              </a:rPr>
              <a:t>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041846-9318-E90D-9821-C9218D84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07" y="2695760"/>
            <a:ext cx="4283577" cy="121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AAE85-EA85-F345-6E60-8F678668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686" y="2006816"/>
            <a:ext cx="3093021" cy="3895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9B173-1E49-2239-592A-B980BEF62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8176" y="2037151"/>
            <a:ext cx="3312524" cy="374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A57CE8-AC7F-1891-5DD9-A43C99766F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90" b="52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57C9FF-B3A7-3ECE-859F-01544052EF6F}"/>
              </a:ext>
            </a:extLst>
          </p:cNvPr>
          <p:cNvSpPr txBox="1"/>
          <p:nvPr/>
        </p:nvSpPr>
        <p:spPr>
          <a:xfrm>
            <a:off x="769259" y="6363287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</a:rPr>
              <a:t>https://chatgpt.com/</a:t>
            </a:r>
          </a:p>
        </p:txBody>
      </p:sp>
    </p:spTree>
    <p:extLst>
      <p:ext uri="{BB962C8B-B14F-4D97-AF65-F5344CB8AC3E}">
        <p14:creationId xmlns:p14="http://schemas.microsoft.com/office/powerpoint/2010/main" val="77508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B114E-67CC-2039-C969-B62FDC98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30" y="890526"/>
            <a:ext cx="8679540" cy="507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3BB9A-02BF-1853-46CB-8B52550FF5F7}"/>
              </a:ext>
            </a:extLst>
          </p:cNvPr>
          <p:cNvSpPr txBox="1"/>
          <p:nvPr/>
        </p:nvSpPr>
        <p:spPr>
          <a:xfrm>
            <a:off x="3048000" y="60963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dirty="0">
                <a:hlinkClick r:id="rId3"/>
              </a:rPr>
              <a:t>https://youtu.be/wjZofJX0v4M?si=FQfdEoFkcC6yRnfQ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707BC-73B0-D35F-A427-CD4DE5AB6DAC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2800" dirty="0">
                <a:ea typeface="Lato" panose="020B0604020202020204" pitchFamily="34" charset="0"/>
                <a:cs typeface="Helvetica" panose="020B0604020202020204" pitchFamily="34" charset="0"/>
              </a:rPr>
              <a:t>learning to pay attention: t</a:t>
            </a:r>
            <a:r>
              <a:rPr lang="en-US" sz="2800" dirty="0" err="1">
                <a:ea typeface="Lato" panose="020B0604020202020204" pitchFamily="34" charset="0"/>
                <a:cs typeface="Helvetica" panose="020B0604020202020204" pitchFamily="34" charset="0"/>
              </a:rPr>
              <a:t>ransformers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20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036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9617BBF-7E50-F63F-6335-016B5ACE8DA4}"/>
              </a:ext>
            </a:extLst>
          </p:cNvPr>
          <p:cNvCxnSpPr/>
          <p:nvPr/>
        </p:nvCxnSpPr>
        <p:spPr>
          <a:xfrm flipV="1">
            <a:off x="6371492" y="2373923"/>
            <a:ext cx="668216" cy="7033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0A651F-F85D-1D71-D651-1B512631254A}"/>
              </a:ext>
            </a:extLst>
          </p:cNvPr>
          <p:cNvCxnSpPr>
            <a:cxnSpLocks/>
          </p:cNvCxnSpPr>
          <p:nvPr/>
        </p:nvCxnSpPr>
        <p:spPr>
          <a:xfrm>
            <a:off x="6477000" y="4009292"/>
            <a:ext cx="990600" cy="75708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4CA5D9-8D75-8EE8-0252-A81E99F3AE08}"/>
              </a:ext>
            </a:extLst>
          </p:cNvPr>
          <p:cNvCxnSpPr>
            <a:cxnSpLocks/>
          </p:cNvCxnSpPr>
          <p:nvPr/>
        </p:nvCxnSpPr>
        <p:spPr>
          <a:xfrm flipH="1">
            <a:off x="3915508" y="3537437"/>
            <a:ext cx="90853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0EACAA-D93D-809D-9589-C84680E790D9}"/>
              </a:ext>
            </a:extLst>
          </p:cNvPr>
          <p:cNvSpPr txBox="1"/>
          <p:nvPr/>
        </p:nvSpPr>
        <p:spPr>
          <a:xfrm>
            <a:off x="6764215" y="3077308"/>
            <a:ext cx="668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??</a:t>
            </a:r>
            <a:endParaRPr lang="LID4096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3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9792E8-6BB4-5F39-CC02-3BA96A324912}"/>
              </a:ext>
            </a:extLst>
          </p:cNvPr>
          <p:cNvSpPr/>
          <p:nvPr/>
        </p:nvSpPr>
        <p:spPr>
          <a:xfrm>
            <a:off x="3774829" y="2960075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6D124-6F04-F137-40C7-D46AFDBF0066}"/>
              </a:ext>
            </a:extLst>
          </p:cNvPr>
          <p:cNvSpPr/>
          <p:nvPr/>
        </p:nvSpPr>
        <p:spPr>
          <a:xfrm>
            <a:off x="2338752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DA943-BC95-BE62-EED8-657D2925BB43}"/>
              </a:ext>
            </a:extLst>
          </p:cNvPr>
          <p:cNvSpPr/>
          <p:nvPr/>
        </p:nvSpPr>
        <p:spPr>
          <a:xfrm>
            <a:off x="902675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5811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Where does the ball go next?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26EE31-E540-F96B-F88D-C1714651A642}"/>
              </a:ext>
            </a:extLst>
          </p:cNvPr>
          <p:cNvSpPr/>
          <p:nvPr/>
        </p:nvSpPr>
        <p:spPr>
          <a:xfrm>
            <a:off x="5140568" y="2960076"/>
            <a:ext cx="1154723" cy="115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9792E8-6BB4-5F39-CC02-3BA96A324912}"/>
              </a:ext>
            </a:extLst>
          </p:cNvPr>
          <p:cNvSpPr/>
          <p:nvPr/>
        </p:nvSpPr>
        <p:spPr>
          <a:xfrm>
            <a:off x="3774829" y="2960075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C6D124-6F04-F137-40C7-D46AFDBF0066}"/>
              </a:ext>
            </a:extLst>
          </p:cNvPr>
          <p:cNvSpPr/>
          <p:nvPr/>
        </p:nvSpPr>
        <p:spPr>
          <a:xfrm>
            <a:off x="2338752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DA943-BC95-BE62-EED8-657D2925BB43}"/>
              </a:ext>
            </a:extLst>
          </p:cNvPr>
          <p:cNvSpPr/>
          <p:nvPr/>
        </p:nvSpPr>
        <p:spPr>
          <a:xfrm>
            <a:off x="902675" y="2954211"/>
            <a:ext cx="1154723" cy="115472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7DC903-930B-2518-5EDC-2C6F19620B72}"/>
              </a:ext>
            </a:extLst>
          </p:cNvPr>
          <p:cNvCxnSpPr>
            <a:cxnSpLocks/>
          </p:cNvCxnSpPr>
          <p:nvPr/>
        </p:nvCxnSpPr>
        <p:spPr>
          <a:xfrm>
            <a:off x="6506307" y="3531572"/>
            <a:ext cx="102577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17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text</a:t>
            </a:r>
          </a:p>
          <a:p>
            <a:endParaRPr lang="en-GB" sz="2000" dirty="0"/>
          </a:p>
          <a:p>
            <a:r>
              <a:rPr lang="en-GB" sz="2000" dirty="0"/>
              <a:t>video streams</a:t>
            </a:r>
          </a:p>
          <a:p>
            <a:endParaRPr lang="en-GB" sz="2000" dirty="0"/>
          </a:p>
          <a:p>
            <a:r>
              <a:rPr lang="en-GB" sz="2000" dirty="0"/>
              <a:t>audio streams</a:t>
            </a:r>
          </a:p>
          <a:p>
            <a:endParaRPr lang="en-GB" sz="2000" dirty="0"/>
          </a:p>
          <a:p>
            <a:r>
              <a:rPr lang="en-GB" sz="2000" dirty="0"/>
              <a:t>genomics, transcriptomics, proteomics</a:t>
            </a:r>
          </a:p>
          <a:p>
            <a:endParaRPr lang="en-GB" sz="2000" dirty="0"/>
          </a:p>
          <a:p>
            <a:r>
              <a:rPr lang="en-GB" sz="2000" dirty="0"/>
              <a:t>stock markets</a:t>
            </a:r>
          </a:p>
          <a:p>
            <a:endParaRPr lang="en-GB" sz="2000" dirty="0"/>
          </a:p>
          <a:p>
            <a:r>
              <a:rPr lang="en-GB" sz="2000" dirty="0"/>
              <a:t>weather, climate</a:t>
            </a:r>
          </a:p>
          <a:p>
            <a:endParaRPr lang="en-GB" sz="2000" dirty="0"/>
          </a:p>
          <a:p>
            <a:r>
              <a:rPr lang="en-GB" sz="2000" dirty="0"/>
              <a:t>electrocardiogram</a:t>
            </a:r>
          </a:p>
          <a:p>
            <a:endParaRPr lang="en-GB" sz="2000" dirty="0"/>
          </a:p>
          <a:p>
            <a:r>
              <a:rPr lang="en-GB" sz="2000" dirty="0"/>
              <a:t>…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8434" name="Picture 2" descr="Infographic: Facebook's Turbulent 10 Years on the Stock Market | Statista">
            <a:extLst>
              <a:ext uri="{FF2B5EF4-FFF2-40B4-BE49-F238E27FC236}">
                <a16:creationId xmlns:a16="http://schemas.microsoft.com/office/drawing/2014/main" id="{5312E6D0-5BA6-A968-2C3E-A50D59BAA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68" y="258037"/>
            <a:ext cx="6154616" cy="61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18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0174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Sequences can have variable length, which makes it hard to represent them as fixed length feature vectors. </a:t>
            </a:r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b="1" dirty="0"/>
              <a:t>recurrent neural network </a:t>
            </a:r>
            <a:r>
              <a:rPr lang="en-GB" sz="2000" dirty="0"/>
              <a:t>module is designed to tackle this issue.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CCF08-0AF0-A874-3BFD-4CAF8E24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405" y="2807715"/>
            <a:ext cx="4642626" cy="28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5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one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ACA5C15-85C9-03F4-5269-B14EBFEACDFE}"/>
              </a:ext>
            </a:extLst>
          </p:cNvPr>
          <p:cNvSpPr txBox="1"/>
          <p:nvPr/>
        </p:nvSpPr>
        <p:spPr>
          <a:xfrm>
            <a:off x="8464062" y="1365738"/>
            <a:ext cx="32179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sentiment classification</a:t>
            </a:r>
          </a:p>
          <a:p>
            <a:endParaRPr lang="en-GB" dirty="0"/>
          </a:p>
          <a:p>
            <a:r>
              <a:rPr lang="en-GB" dirty="0"/>
              <a:t>protein function prediction</a:t>
            </a:r>
          </a:p>
          <a:p>
            <a:endParaRPr lang="en-GB" dirty="0"/>
          </a:p>
          <a:p>
            <a:r>
              <a:rPr lang="en-GB" dirty="0"/>
              <a:t>stock market price prediction</a:t>
            </a:r>
          </a:p>
          <a:p>
            <a:endParaRPr lang="en-GB" dirty="0"/>
          </a:p>
          <a:p>
            <a:r>
              <a:rPr lang="en-GB" dirty="0"/>
              <a:t>gene expression prediction</a:t>
            </a:r>
          </a:p>
          <a:p>
            <a:endParaRPr lang="en-GB" dirty="0"/>
          </a:p>
          <a:p>
            <a:r>
              <a:rPr lang="en-GB" dirty="0"/>
              <a:t>video topic classification</a:t>
            </a:r>
          </a:p>
          <a:p>
            <a:endParaRPr lang="en-GB" dirty="0"/>
          </a:p>
          <a:p>
            <a:r>
              <a:rPr lang="en-GB" dirty="0"/>
              <a:t>…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0078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sequence modeling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1A730E-47AF-17C0-E46B-710657EC3DF5}"/>
              </a:ext>
            </a:extLst>
          </p:cNvPr>
          <p:cNvSpPr/>
          <p:nvPr/>
        </p:nvSpPr>
        <p:spPr>
          <a:xfrm>
            <a:off x="879230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E51376-E54A-9C1B-CF5F-518C69339E8C}"/>
              </a:ext>
            </a:extLst>
          </p:cNvPr>
          <p:cNvSpPr/>
          <p:nvPr/>
        </p:nvSpPr>
        <p:spPr>
          <a:xfrm>
            <a:off x="943705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709CDC-1098-E8DD-96EB-5964BC292B6B}"/>
              </a:ext>
            </a:extLst>
          </p:cNvPr>
          <p:cNvSpPr/>
          <p:nvPr/>
        </p:nvSpPr>
        <p:spPr>
          <a:xfrm>
            <a:off x="943706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D933C-B076-D9AB-D21A-2D9949FC4AD9}"/>
              </a:ext>
            </a:extLst>
          </p:cNvPr>
          <p:cNvCxnSpPr>
            <a:stCxn id="3" idx="0"/>
            <a:endCxn id="2" idx="2"/>
          </p:cNvCxnSpPr>
          <p:nvPr/>
        </p:nvCxnSpPr>
        <p:spPr>
          <a:xfrm flipV="1">
            <a:off x="1242644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18982-4594-0872-AEC2-849EA6AE2C1C}"/>
              </a:ext>
            </a:extLst>
          </p:cNvPr>
          <p:cNvCxnSpPr/>
          <p:nvPr/>
        </p:nvCxnSpPr>
        <p:spPr>
          <a:xfrm flipV="1">
            <a:off x="1242643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DFF7BE-192D-FCB1-A9B8-315C5CB59C45}"/>
              </a:ext>
            </a:extLst>
          </p:cNvPr>
          <p:cNvSpPr/>
          <p:nvPr/>
        </p:nvSpPr>
        <p:spPr>
          <a:xfrm>
            <a:off x="4337538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384C77-EE18-F84D-D437-3AFA7671E872}"/>
              </a:ext>
            </a:extLst>
          </p:cNvPr>
          <p:cNvSpPr/>
          <p:nvPr/>
        </p:nvSpPr>
        <p:spPr>
          <a:xfrm>
            <a:off x="4402013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C9D1CD-2B4F-F050-39B0-8BC9CDF8681C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4700952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F1CF81-6C04-9D2F-653E-C9FA6341A924}"/>
              </a:ext>
            </a:extLst>
          </p:cNvPr>
          <p:cNvSpPr/>
          <p:nvPr/>
        </p:nvSpPr>
        <p:spPr>
          <a:xfrm>
            <a:off x="5363303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B22768-6C44-860C-5EC8-E7EFA649BDE8}"/>
              </a:ext>
            </a:extLst>
          </p:cNvPr>
          <p:cNvSpPr/>
          <p:nvPr/>
        </p:nvSpPr>
        <p:spPr>
          <a:xfrm>
            <a:off x="5427778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136836-64E0-AF99-E9ED-1465D84CD048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726717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5BE5E8-AB2E-FE1F-04C5-0AB6B10C308A}"/>
              </a:ext>
            </a:extLst>
          </p:cNvPr>
          <p:cNvSpPr/>
          <p:nvPr/>
        </p:nvSpPr>
        <p:spPr>
          <a:xfrm>
            <a:off x="6386129" y="2409092"/>
            <a:ext cx="726831" cy="101990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612F79-B859-7C3A-CE57-E5DF9E5BD3B9}"/>
              </a:ext>
            </a:extLst>
          </p:cNvPr>
          <p:cNvSpPr/>
          <p:nvPr/>
        </p:nvSpPr>
        <p:spPr>
          <a:xfrm>
            <a:off x="6450604" y="3933093"/>
            <a:ext cx="597877" cy="5978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E7029B-0ACA-76B0-AD71-D98130000C86}"/>
              </a:ext>
            </a:extLst>
          </p:cNvPr>
          <p:cNvSpPr/>
          <p:nvPr/>
        </p:nvSpPr>
        <p:spPr>
          <a:xfrm>
            <a:off x="6450605" y="1307122"/>
            <a:ext cx="597877" cy="597877"/>
          </a:xfrm>
          <a:prstGeom prst="ellipse">
            <a:avLst/>
          </a:prstGeom>
          <a:solidFill>
            <a:srgbClr val="D0C5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D0B76F-7C8F-FB12-EE32-18E9DA6B9AD2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6749543" y="3429000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AF27CE-636B-7584-2C6B-1BF2D077A7CA}"/>
              </a:ext>
            </a:extLst>
          </p:cNvPr>
          <p:cNvCxnSpPr/>
          <p:nvPr/>
        </p:nvCxnSpPr>
        <p:spPr>
          <a:xfrm flipV="1">
            <a:off x="6749542" y="1904999"/>
            <a:ext cx="2" cy="504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2A648-2EA0-B9C9-20EA-9D1581EB040C}"/>
              </a:ext>
            </a:extLst>
          </p:cNvPr>
          <p:cNvCxnSpPr/>
          <p:nvPr/>
        </p:nvCxnSpPr>
        <p:spPr>
          <a:xfrm>
            <a:off x="2995246" y="949569"/>
            <a:ext cx="0" cy="5046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D4E42B2-9BDC-ECC5-B24B-15E6E7D7339A}"/>
              </a:ext>
            </a:extLst>
          </p:cNvPr>
          <p:cNvSpPr txBox="1"/>
          <p:nvPr/>
        </p:nvSpPr>
        <p:spPr>
          <a:xfrm>
            <a:off x="439615" y="4906108"/>
            <a:ext cx="702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one to one                                                                many to one</a:t>
            </a:r>
            <a:endParaRPr lang="LID4096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D6BFF19-99FD-E136-5586-7F10EF45044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64369" y="2919046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B6923-CB20-B1E7-7BA9-935D87235DCF}"/>
              </a:ext>
            </a:extLst>
          </p:cNvPr>
          <p:cNvCxnSpPr>
            <a:cxnSpLocks/>
          </p:cNvCxnSpPr>
          <p:nvPr/>
        </p:nvCxnSpPr>
        <p:spPr>
          <a:xfrm>
            <a:off x="6090134" y="2901461"/>
            <a:ext cx="298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3736C4-B4D2-E37E-B59D-BBE7089254AC}"/>
              </a:ext>
            </a:extLst>
          </p:cNvPr>
          <p:cNvSpPr txBox="1"/>
          <p:nvPr/>
        </p:nvSpPr>
        <p:spPr>
          <a:xfrm>
            <a:off x="8452338" y="4309627"/>
            <a:ext cx="3481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classroom with students discussing the future of AI in healthcare, photorealistic.</a:t>
            </a:r>
            <a:endParaRPr lang="LID4096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F3048C2-8301-72DA-790A-A65DD2DA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784" y="694594"/>
            <a:ext cx="3238499" cy="32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22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Widescreen</PresentationFormat>
  <Paragraphs>110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Ralf Gabriels</cp:lastModifiedBy>
  <cp:revision>27</cp:revision>
  <dcterms:created xsi:type="dcterms:W3CDTF">2023-04-14T15:30:09Z</dcterms:created>
  <dcterms:modified xsi:type="dcterms:W3CDTF">2024-11-25T15:25:07Z</dcterms:modified>
</cp:coreProperties>
</file>